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88" r:id="rId22"/>
    <p:sldId id="28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025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30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978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60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453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016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375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0463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486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439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88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42AC-6BF1-4614-9028-F426A1279579}" type="datetimeFigureOut">
              <a:rPr lang="es-PE" smtClean="0"/>
              <a:t>18/06/2024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841C-10CC-4AFC-8E59-62E3933009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51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211"/>
            <a:ext cx="12227493" cy="4127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274" y="5172891"/>
            <a:ext cx="3694582" cy="15655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27" y="1218723"/>
            <a:ext cx="3568276" cy="34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2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169" y="0"/>
            <a:ext cx="4147866" cy="684057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78550" y="79021"/>
            <a:ext cx="4265627" cy="869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4244622" y="6107288"/>
            <a:ext cx="3612445" cy="400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568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3" y="378334"/>
            <a:ext cx="10522897" cy="627928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74017" y="378334"/>
            <a:ext cx="4852650" cy="1834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910328" y="2291643"/>
            <a:ext cx="4852650" cy="4199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58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131138"/>
            <a:ext cx="9888038" cy="672686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74017" y="711199"/>
            <a:ext cx="4852650" cy="3375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84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4" y="93536"/>
            <a:ext cx="9359809" cy="676446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74017" y="756356"/>
            <a:ext cx="4852650" cy="1433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904684" y="4871312"/>
            <a:ext cx="4852650" cy="1281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757334" y="3525189"/>
            <a:ext cx="4852650" cy="2706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84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92" y="0"/>
            <a:ext cx="9140189" cy="66814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10982377">
            <a:off x="1404731" y="124062"/>
            <a:ext cx="4852650" cy="5738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098336" y="3663401"/>
            <a:ext cx="4852650" cy="2060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683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02" y="0"/>
            <a:ext cx="9252858" cy="67193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45081" y="1473357"/>
            <a:ext cx="4852650" cy="852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904684" y="2957689"/>
            <a:ext cx="4852650" cy="3296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007261" y="-1"/>
            <a:ext cx="4852650" cy="2551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819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6" y="109129"/>
            <a:ext cx="10178007" cy="664502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52769" y="389623"/>
            <a:ext cx="4852650" cy="1134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00369" y="1975557"/>
            <a:ext cx="4852650" cy="11458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041773" y="4910823"/>
            <a:ext cx="4852650" cy="184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033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39" y="165706"/>
            <a:ext cx="9031877" cy="66922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52769" y="165706"/>
            <a:ext cx="4852650" cy="895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859627" y="1885244"/>
            <a:ext cx="4852650" cy="1411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955847" y="886335"/>
            <a:ext cx="4272369" cy="143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955847" y="2944664"/>
            <a:ext cx="4272369" cy="242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712278" y="5791200"/>
            <a:ext cx="4515938" cy="835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672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6" y="91983"/>
            <a:ext cx="9248095" cy="66707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9756" y="2630310"/>
            <a:ext cx="4369844" cy="1862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319756" y="4493481"/>
            <a:ext cx="4369844" cy="2269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198007" y="91983"/>
            <a:ext cx="4369844" cy="5191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270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93" y="195807"/>
            <a:ext cx="9617256" cy="64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94" y="143691"/>
            <a:ext cx="6979240" cy="633879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961594" y="4153989"/>
            <a:ext cx="5973400" cy="2116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256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77" y="180330"/>
            <a:ext cx="4142014" cy="66776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08201" y="79526"/>
            <a:ext cx="4369844" cy="1173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3774077" y="5040993"/>
            <a:ext cx="4369844" cy="1258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576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11" y="64754"/>
            <a:ext cx="10013244" cy="679324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07911" y="64754"/>
            <a:ext cx="4797778" cy="2396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335676" y="2681616"/>
            <a:ext cx="4579701" cy="2319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472121" y="3629882"/>
            <a:ext cx="4749034" cy="1055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920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51" y="151165"/>
            <a:ext cx="9592204" cy="661030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22550" y="643467"/>
            <a:ext cx="4489627" cy="1332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22549" y="2190044"/>
            <a:ext cx="4489627" cy="1140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104993" y="1777999"/>
            <a:ext cx="4506563" cy="2477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445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07" y="192268"/>
            <a:ext cx="9714683" cy="647156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51467" y="192266"/>
            <a:ext cx="4650481" cy="6471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6008809" y="192266"/>
            <a:ext cx="4650482" cy="4786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3989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84" y="107904"/>
            <a:ext cx="9501869" cy="658618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7704" y="5023555"/>
            <a:ext cx="4489627" cy="1140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267704" y="1964266"/>
            <a:ext cx="4489627" cy="178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093704" y="3968044"/>
            <a:ext cx="4489627" cy="200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302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69" y="160271"/>
            <a:ext cx="8776335" cy="669772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389609" y="790222"/>
            <a:ext cx="4489627" cy="3657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879237" y="166511"/>
            <a:ext cx="4489627" cy="84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90304" y="5624688"/>
            <a:ext cx="4489627" cy="1103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828507" y="4646788"/>
            <a:ext cx="4489627" cy="1912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5952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4" y="204609"/>
            <a:ext cx="10152698" cy="66533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63794" y="5034844"/>
            <a:ext cx="4748384" cy="733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963794" y="1992488"/>
            <a:ext cx="4748384" cy="1382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368108" y="1569156"/>
            <a:ext cx="4748384" cy="355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189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02" y="262346"/>
            <a:ext cx="9531667" cy="64422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21839" y="688622"/>
            <a:ext cx="4748384" cy="5057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121839" y="5746044"/>
            <a:ext cx="4748384" cy="9585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073448" y="262345"/>
            <a:ext cx="4748384" cy="1047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989285" y="1766710"/>
            <a:ext cx="4748384" cy="1529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031367" y="3296356"/>
            <a:ext cx="4748384" cy="1704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011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01" y="0"/>
            <a:ext cx="8979490" cy="68068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32088" y="0"/>
            <a:ext cx="4199468" cy="519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2088" y="1543560"/>
            <a:ext cx="4199468" cy="4405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002623" y="126804"/>
            <a:ext cx="4199468" cy="3700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131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0" y="94978"/>
            <a:ext cx="10005469" cy="66908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15080" y="94978"/>
            <a:ext cx="4830964" cy="1429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915080" y="1524000"/>
            <a:ext cx="4830964" cy="925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30413" y="6152443"/>
            <a:ext cx="4830964" cy="52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174252" y="94978"/>
            <a:ext cx="4830964" cy="52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676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46" y="-1"/>
            <a:ext cx="4230868" cy="67550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99466" y="4673600"/>
            <a:ext cx="4095447" cy="4402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2958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2" y="119742"/>
            <a:ext cx="9789522" cy="660497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30413" y="2246489"/>
            <a:ext cx="4830964" cy="3714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830413" y="5960533"/>
            <a:ext cx="4830964" cy="716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5916058" y="119742"/>
            <a:ext cx="4830964" cy="96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941371" y="3255114"/>
            <a:ext cx="4830964" cy="2908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941371" y="1947333"/>
            <a:ext cx="4830964" cy="1275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880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09" y="148860"/>
            <a:ext cx="8774159" cy="654748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62424" y="148861"/>
            <a:ext cx="4830964" cy="1070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205682" y="1806222"/>
            <a:ext cx="4461340" cy="395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506308" y="3173195"/>
            <a:ext cx="4160713" cy="1195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411111" y="4989689"/>
            <a:ext cx="4094958" cy="778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411111" y="5768620"/>
            <a:ext cx="4094958" cy="847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39449" y="148859"/>
            <a:ext cx="4094958" cy="51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6039449" y="2574918"/>
            <a:ext cx="4094958" cy="18729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039449" y="4989689"/>
            <a:ext cx="4094958" cy="64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6039449" y="5713228"/>
            <a:ext cx="4094958" cy="983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9295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42" y="179342"/>
            <a:ext cx="4624116" cy="643485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45436" y="179342"/>
            <a:ext cx="4752325" cy="1412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3345437" y="1591733"/>
            <a:ext cx="4752325" cy="44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3345436" y="2032000"/>
            <a:ext cx="4752325" cy="632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345436" y="2664178"/>
            <a:ext cx="4752325" cy="948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345436" y="3612444"/>
            <a:ext cx="4752325" cy="632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345436" y="4244620"/>
            <a:ext cx="4752325" cy="677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1171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211"/>
            <a:ext cx="12227493" cy="4127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274" y="5172891"/>
            <a:ext cx="3694582" cy="15655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27" y="1218723"/>
            <a:ext cx="3568276" cy="34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31" y="0"/>
            <a:ext cx="8230417" cy="66551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59466" y="1659468"/>
            <a:ext cx="4095447" cy="1794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659466" y="530578"/>
            <a:ext cx="4095447" cy="598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659465" y="3454399"/>
            <a:ext cx="4095447" cy="3014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026966" y="3595511"/>
            <a:ext cx="4095447" cy="52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425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9" y="0"/>
            <a:ext cx="9122229" cy="6665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03022" y="0"/>
            <a:ext cx="4095447" cy="1061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603021" y="1693333"/>
            <a:ext cx="4095447" cy="1411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603020" y="3332601"/>
            <a:ext cx="4095447" cy="1205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328711" y="1264357"/>
            <a:ext cx="4095447" cy="2068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328710" y="4538133"/>
            <a:ext cx="4095447" cy="808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808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75" y="69291"/>
            <a:ext cx="9282521" cy="67887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12710" y="1975556"/>
            <a:ext cx="4095447" cy="1488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298221" y="5271911"/>
            <a:ext cx="4095447" cy="1061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6107288" y="564444"/>
            <a:ext cx="4303808" cy="2223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107288" y="2788357"/>
            <a:ext cx="4303808" cy="1682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107288" y="4921956"/>
            <a:ext cx="4303808" cy="1411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793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60" y="0"/>
            <a:ext cx="9154206" cy="680026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06310" y="0"/>
            <a:ext cx="4303808" cy="1309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106310" y="1309511"/>
            <a:ext cx="4303808" cy="2269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021760" y="4391378"/>
            <a:ext cx="4303808" cy="8805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900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82" y="0"/>
            <a:ext cx="9058004" cy="68344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92282" y="564443"/>
            <a:ext cx="4303808" cy="16707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1392282" y="3612443"/>
            <a:ext cx="4303808" cy="677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512710" y="4470399"/>
            <a:ext cx="4303808" cy="587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146478" y="1309511"/>
            <a:ext cx="4303808" cy="1286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266906" y="4176887"/>
            <a:ext cx="4096294" cy="440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266906" y="4617154"/>
            <a:ext cx="4096294" cy="1806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293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68" y="81938"/>
            <a:ext cx="9271772" cy="677606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57839" y="2269065"/>
            <a:ext cx="4265627" cy="1862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457839" y="6457244"/>
            <a:ext cx="4265627" cy="400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6249972" y="186266"/>
            <a:ext cx="4265627" cy="42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6249972" y="2489199"/>
            <a:ext cx="4265627" cy="16425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542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0</Words>
  <Application>Microsoft Office PowerPoint</Application>
  <PresentationFormat>Panorámica</PresentationFormat>
  <Paragraphs>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24</cp:revision>
  <dcterms:created xsi:type="dcterms:W3CDTF">2024-06-18T11:19:26Z</dcterms:created>
  <dcterms:modified xsi:type="dcterms:W3CDTF">2024-06-18T17:35:59Z</dcterms:modified>
</cp:coreProperties>
</file>